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0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9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9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74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073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66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27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86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7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3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32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33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91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05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8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3A3A77-9CCA-4496-A725-09C983889E77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B5D44C-08FE-49FC-9511-AA81EECDFB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87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D1B6C0-E20E-DAA5-A620-43A712FF5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29947"/>
            <a:ext cx="6815669" cy="3163330"/>
          </a:xfrm>
        </p:spPr>
        <p:txBody>
          <a:bodyPr/>
          <a:lstStyle/>
          <a:p>
            <a:r>
              <a:rPr lang="pl-PL" sz="2800" b="1" dirty="0"/>
              <a:t>Zasady Wolontariatu. </a:t>
            </a:r>
            <a:br>
              <a:rPr lang="pl-PL" sz="2800" b="1" dirty="0"/>
            </a:br>
            <a:r>
              <a:rPr lang="pl-PL" sz="2800" b="1" dirty="0"/>
              <a:t>Zasady przyznawania punktów.</a:t>
            </a:r>
            <a:br>
              <a:rPr lang="pl-PL" sz="2800" b="1" dirty="0"/>
            </a:br>
            <a:br>
              <a:rPr lang="pl-PL" sz="2800" b="1" dirty="0"/>
            </a:br>
            <a:r>
              <a:rPr lang="pl-PL" sz="1800" b="1" dirty="0"/>
              <a:t>Opiekunowie Wolontariatu:</a:t>
            </a:r>
            <a:br>
              <a:rPr lang="pl-PL" sz="1800" b="1" dirty="0"/>
            </a:br>
            <a:r>
              <a:rPr lang="pl-PL" sz="1400" b="1" dirty="0"/>
              <a:t>Marlena Dmowska</a:t>
            </a:r>
            <a:br>
              <a:rPr lang="pl-PL" sz="1400" b="1" dirty="0"/>
            </a:br>
            <a:r>
              <a:rPr lang="pl-PL" sz="1400" b="1" dirty="0"/>
              <a:t>Wioletta Karczewska</a:t>
            </a:r>
            <a:br>
              <a:rPr lang="pl-PL" sz="1400" b="1" dirty="0"/>
            </a:b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04097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1B88C2-C48C-19BE-FBF4-EEE5E82C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Szkolne Koło Wolontariatu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8513FB-9BBC-130B-C66D-9C83D8F74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Zgodę na członkostwo w SKW należy dostarczyć do opiekuna wolontariatu (zgoda w załączniku).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Wpisy dokonywane są Dzienniczku Wolontariusza, który można odebrać u opiekuna koła. 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Wszystkie działania podejmowane przez wolontariusza zostają potwierdzone przez opiekuna  poprzez odpowiedni opis i czytelny podpis. </a:t>
            </a:r>
          </a:p>
          <a:p>
            <a:pPr>
              <a:lnSpc>
                <a:spcPct val="115000"/>
              </a:lnSpc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Za działania 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wolontariackie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realizowane w szkole opiekunowie wolontariatu najpóźniej na miesiąc przed zakończeniem roku szkolnego wystawiają potwierdzenie zrealizowania działań i przekazują taka informację wychowawcom klas.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Uczniowie uzyskują stosowny wpis za działalność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wolontaryjną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Świadectwie Ukończenia Szkoły Podstawowej.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193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4B056D-9E84-15AE-21C6-AFC38630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119"/>
            <a:ext cx="10515600" cy="73316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Rekomendowane kryteria Wolontariatu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94B324-F595-9A43-E320-06E05DA3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329"/>
            <a:ext cx="10515600" cy="45376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1600" dirty="0"/>
              <a:t>Uczeń może uzyskać </a:t>
            </a:r>
            <a:r>
              <a:rPr lang="pl-PL" sz="1600" b="1" dirty="0"/>
              <a:t>3 punkty </a:t>
            </a:r>
            <a:r>
              <a:rPr lang="pl-PL" sz="1600" dirty="0"/>
              <a:t>w rekrutacji do szkoły ponadpodstawowej za osiągnięcia w aktywności na rzecz innych ludzi pod warunkiem systematycznej pracy w ramach wolontariatu lub pracy na rzecz środowiska szkolnego i lokalnego w wymiarze:</a:t>
            </a:r>
          </a:p>
          <a:p>
            <a:endParaRPr lang="pl-PL" sz="1600" dirty="0"/>
          </a:p>
          <a:p>
            <a:pPr marL="0" indent="0" algn="ctr">
              <a:buNone/>
            </a:pPr>
            <a:r>
              <a:rPr lang="pl-PL" sz="1600" b="1" dirty="0"/>
              <a:t>co najmniej 50 godzin podczas nauki w szkole podstawowej, </a:t>
            </a:r>
          </a:p>
          <a:p>
            <a:pPr marL="0" indent="0" algn="ctr">
              <a:buNone/>
            </a:pPr>
            <a:r>
              <a:rPr lang="pl-PL" sz="1600" dirty="0"/>
              <a:t>zakłada się 10 godzin w trakcie jednego roku szkolnego, </a:t>
            </a:r>
          </a:p>
          <a:p>
            <a:pPr marL="0" indent="0" algn="ctr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pl-PL" sz="1600" b="1" dirty="0"/>
              <a:t>godziny sumują się z poszczególnych lat działalności,</a:t>
            </a:r>
          </a:p>
          <a:p>
            <a:pPr marL="0" indent="0" algn="ctr">
              <a:buNone/>
            </a:pPr>
            <a:r>
              <a:rPr lang="pl-PL" sz="1600" dirty="0"/>
              <a:t>oraz</a:t>
            </a:r>
          </a:p>
          <a:p>
            <a:pPr marL="0" indent="0" algn="ctr">
              <a:buNone/>
            </a:pPr>
            <a:r>
              <a:rPr lang="pl-PL" sz="1600" dirty="0"/>
              <a:t> </a:t>
            </a:r>
            <a:r>
              <a:rPr lang="pl-PL" sz="1600" b="1" dirty="0"/>
              <a:t>czas zaangażowania w wolontariat powinien trwać nie mniej niż dwa lata szkolne.</a:t>
            </a:r>
          </a:p>
          <a:p>
            <a:pPr marL="0" indent="0" algn="ctr">
              <a:buNone/>
            </a:pPr>
            <a:endParaRPr lang="pl-PL" sz="1600" b="1" dirty="0"/>
          </a:p>
          <a:p>
            <a:r>
              <a:rPr lang="pl-PL" sz="1600" dirty="0"/>
              <a:t>Za działania </a:t>
            </a:r>
            <a:r>
              <a:rPr lang="pl-PL" sz="1600" dirty="0" err="1"/>
              <a:t>wolontariackie</a:t>
            </a:r>
            <a:r>
              <a:rPr lang="pl-PL" sz="1600" dirty="0"/>
              <a:t> realizowane w szkole opiekunowie wolontariatu najpóźniej na miesiąc przed zakończeniem roku szkolnego wystawiają potwierdzenie zrealizowania działań i przekazują taka informację wychowawcom klas. </a:t>
            </a:r>
          </a:p>
          <a:p>
            <a:r>
              <a:rPr lang="pl-PL" sz="1600" dirty="0"/>
              <a:t>Uczeń, który odchodzi ze szkoły przed ukończeniem 8 klasy, a działał w Szkolnym Kole Wolontariatu może wystąpić do opiekuna koła z prośbą o wystawienie potwierdzenia. </a:t>
            </a:r>
          </a:p>
          <a:p>
            <a:pPr marL="0" indent="0" algn="ctr">
              <a:buNone/>
            </a:pPr>
            <a:endParaRPr lang="pl-PL" sz="1600" b="1" dirty="0"/>
          </a:p>
          <a:p>
            <a:pPr marL="0" indent="0" algn="ctr">
              <a:buNone/>
            </a:pPr>
            <a:endParaRPr lang="pl-PL" sz="1600" b="1" dirty="0"/>
          </a:p>
          <a:p>
            <a:pPr marL="0" indent="0" algn="ctr">
              <a:buNone/>
            </a:pPr>
            <a:endParaRPr lang="pl-PL" sz="1600" b="1" dirty="0"/>
          </a:p>
          <a:p>
            <a:pPr marL="0" indent="0" algn="ctr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8209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1FCC93-AF43-9680-46F6-5FE4861B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589"/>
            <a:ext cx="10515600" cy="121096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Zasady przejściowe dla klas 7 i 8 w roku szkolnym 2024/2025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350748-0F09-AF4D-0F06-61566C2C4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8486"/>
            <a:ext cx="10515600" cy="3458476"/>
          </a:xfrm>
        </p:spPr>
        <p:txBody>
          <a:bodyPr>
            <a:normAutofit/>
          </a:bodyPr>
          <a:lstStyle/>
          <a:p>
            <a:r>
              <a:rPr lang="pl-PL" sz="1600" b="1" dirty="0"/>
              <a:t>w przypadku uczniów klasy 7 i 8 którzy nie angażowali się wcześniej w wolontariat </a:t>
            </a:r>
            <a:r>
              <a:rPr lang="pl-PL" sz="1600" dirty="0"/>
              <a:t>– co najmniej 20 godzin w klasie 7 i co najmniej 20 godzin w klasie 8 (łącznie 40 godzin w ostatnich dwóch latach nauki),</a:t>
            </a:r>
          </a:p>
          <a:p>
            <a:pPr marL="0" indent="0">
              <a:buNone/>
            </a:pPr>
            <a:endParaRPr lang="pl-PL" sz="1600" dirty="0"/>
          </a:p>
          <a:p>
            <a:r>
              <a:rPr lang="pl-PL" sz="1600" b="1" dirty="0"/>
              <a:t>w przypadku uczniów, którzy we wcześniejszych latach nauki otrzymali wpis na świadectwie promocyjnym</a:t>
            </a:r>
            <a:r>
              <a:rPr lang="pl-PL" sz="1600" dirty="0"/>
              <a:t>,</a:t>
            </a:r>
          </a:p>
          <a:p>
            <a:pPr marL="0" indent="0" algn="ctr">
              <a:buNone/>
            </a:pPr>
            <a:r>
              <a:rPr lang="pl-PL" sz="1600" dirty="0"/>
              <a:t>decyzję o umieszczeniu go na świadectwie końcowym podejmują opiekunowie wolontariatu.</a:t>
            </a:r>
          </a:p>
        </p:txBody>
      </p:sp>
    </p:spTree>
    <p:extLst>
      <p:ext uri="{BB962C8B-B14F-4D97-AF65-F5344CB8AC3E}">
        <p14:creationId xmlns:p14="http://schemas.microsoft.com/office/powerpoint/2010/main" val="392853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2279D-CCB1-0CDD-2CB8-FA95AD89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Wolontariat realizowany poza szkołą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1BAEBE-3001-F8EE-FA19-A7E7A3B2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45492"/>
            <a:ext cx="9601196" cy="3330376"/>
          </a:xfrm>
        </p:spPr>
        <p:txBody>
          <a:bodyPr>
            <a:normAutofit/>
          </a:bodyPr>
          <a:lstStyle/>
          <a:p>
            <a:r>
              <a:rPr lang="pl-PL" sz="1600" dirty="0"/>
              <a:t>Godziny wolontariatu realizowanego poza szkołą, udokumentowane odpowiednim zaświadczeniem, sumują się z wolontariatem w szkole.</a:t>
            </a:r>
          </a:p>
          <a:p>
            <a:r>
              <a:rPr lang="pl-PL" sz="1600" dirty="0"/>
              <a:t>Uczeń, który realizował wolontariat poza szkołą, jest zobowiązany dostarczyć zaświadczenie o odbytym wolontariacie najpóźniej na miesiąc przed zakończeniem roku szkolnego do opiekuna wolontariatu lub wychowawcy. </a:t>
            </a:r>
          </a:p>
          <a:p>
            <a:r>
              <a:rPr lang="pl-PL" sz="1600" dirty="0"/>
              <a:t>Zaświadczenie powinno zawierać nazwę placówki, pieczątkę, podpis osoby odpowiedzialnej za opiekę nad wolontariuszem, okres, w którym wolontariusz angażował się  w pomoc oraz ilość zrealizowanych przez niego godzin.</a:t>
            </a:r>
          </a:p>
          <a:p>
            <a:endParaRPr lang="pl-PL" sz="1600" dirty="0"/>
          </a:p>
          <a:p>
            <a:pPr marL="0" indent="0">
              <a:buNone/>
            </a:pPr>
            <a:r>
              <a:rPr lang="pl-PL" sz="1600" dirty="0"/>
              <a:t>W wyjątkowych sytuacjach (np. długotrwała nieobecność ucznia, przeniesienie z innej szkoły, wybitne zaangażowanie, itp.) decyzję o przyznaniu wpisu na świadectwie ucznia podejmuje opiekun wolontariatu w porozumieniu z dyrektorem.</a:t>
            </a:r>
            <a:endParaRPr lang="pl-PL" sz="1600" b="1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18246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435</Words>
  <Application>Microsoft Office PowerPoint</Application>
  <PresentationFormat>Panoramiczny</PresentationFormat>
  <Paragraphs>32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Organiczny</vt:lpstr>
      <vt:lpstr>Zasady Wolontariatu.  Zasady przyznawania punktów.  Opiekunowie Wolontariatu: Marlena Dmowska Wioletta Karczewska </vt:lpstr>
      <vt:lpstr>Szkolne Koło Wolontariatu</vt:lpstr>
      <vt:lpstr>Rekomendowane kryteria Wolontariatu </vt:lpstr>
      <vt:lpstr>Zasady przejściowe dla klas 7 i 8 w roku szkolnym 2024/2025</vt:lpstr>
      <vt:lpstr>Wolontariat realizowany poza szkołą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Regulamin Wolontariatu</dc:title>
  <dc:creator>Wioletta Karczewska</dc:creator>
  <cp:lastModifiedBy>Wioletta Karczewska</cp:lastModifiedBy>
  <cp:revision>14</cp:revision>
  <dcterms:created xsi:type="dcterms:W3CDTF">2023-08-04T19:36:44Z</dcterms:created>
  <dcterms:modified xsi:type="dcterms:W3CDTF">2024-11-03T19:14:20Z</dcterms:modified>
</cp:coreProperties>
</file>